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_rels/presentation.xml.rels" ContentType="application/vnd.openxmlformats-package.relationships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_rels/notesSlide1.xml.rels" ContentType="application/vnd.openxmlformats-package.relationships+xml"/>
  <Override PartName="/ppt/notesSlides/_rels/notesSlide3.xml.rels" ContentType="application/vnd.openxmlformats-package.relationships+xml"/>
  <Override PartName="/ppt/notesSlides/_rels/notesSlide2.xml.rels" ContentType="application/vnd.openxmlformats-package.relationships+xml"/>
  <Override PartName="/ppt/notesSlides/notesSlide2.xml" ContentType="application/vnd.openxmlformats-officedocument.presentationml.notesSlide+xml"/>
  <Override PartName="/ppt/media/image11.jpeg" ContentType="image/jpeg"/>
  <Override PartName="/ppt/media/image10.jpeg" ContentType="image/jpeg"/>
  <Override PartName="/ppt/media/image9.jpeg" ContentType="image/jpeg"/>
  <Override PartName="/ppt/media/image8.jpeg" ContentType="image/jpeg"/>
  <Override PartName="/ppt/media/image7.jpeg" ContentType="image/jpeg"/>
  <Override PartName="/ppt/media/image2.png" ContentType="image/png"/>
  <Override PartName="/ppt/media/image1.jpeg" ContentType="image/jpeg"/>
  <Override PartName="/ppt/media/image6.png" ContentType="image/png"/>
  <Override PartName="/ppt/media/image4.jpeg" ContentType="image/jpeg"/>
  <Override PartName="/ppt/media/image3.png" ContentType="image/png"/>
  <Override PartName="/ppt/media/image5.jpeg" ContentType="image/jpeg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6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b="0" lang="en-A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notes format</a:t>
            </a:r>
            <a:endParaRPr b="0" lang="en-A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r>
              <a:rPr b="0" lang="en-A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&lt;header&gt;</a:t>
            </a:r>
            <a:endParaRPr b="0" lang="en-A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en-A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  <a:endParaRPr b="0" lang="en-A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en-A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  <a:endParaRPr b="0" lang="en-A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564224C9-6AD7-4309-AEE7-0BDAF3E5717A}" type="slidenum">
              <a:rPr b="0" lang="en-A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&lt;number&gt;</a:t>
            </a:fld>
            <a:endParaRPr b="0" lang="en-A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3B945AC0-25F7-4281-9AEA-B9946A74684F}" type="slidenum">
              <a:rPr b="0" lang="en-A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 Unicode MS"/>
              </a:rPr>
              <a:t>&lt;number&gt;</a:t>
            </a:fld>
            <a:endParaRPr b="0" lang="en-A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CustomShape 2"/>
          <p:cNvSpPr/>
          <p:nvPr/>
        </p:nvSpPr>
        <p:spPr>
          <a:xfrm>
            <a:off x="4278240" y="10156680"/>
            <a:ext cx="3277080" cy="530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504E152B-5A11-4732-89CF-F4E63850CF07}" type="slidenum">
              <a:rPr b="0" lang="en-A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S PGothic"/>
              </a:rPr>
              <a:t>&lt;number&gt;</a:t>
            </a:fld>
            <a:endParaRPr b="0" lang="en-A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CustomShape 3"/>
          <p:cNvSpPr/>
          <p:nvPr/>
        </p:nvSpPr>
        <p:spPr>
          <a:xfrm>
            <a:off x="1440" y="0"/>
            <a:ext cx="2160" cy="3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18840" cy="4780440"/>
          </a:xfrm>
          <a:prstGeom prst="rect">
            <a:avLst/>
          </a:prstGeom>
        </p:spPr>
        <p:txBody>
          <a:bodyPr lIns="90000" rIns="90000" tIns="45000" bIns="45000" anchor="ctr"/>
          <a:p>
            <a:endParaRPr b="0" lang="en-A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1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1E231FDD-18C1-47F5-975B-16FEDF0664A1}" type="slidenum">
              <a:rPr b="0" lang="en-A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S PGothic"/>
              </a:rPr>
              <a:t>&lt;number&gt;</a:t>
            </a:fld>
            <a:endParaRPr b="0" lang="en-A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CustomShape 2"/>
          <p:cNvSpPr/>
          <p:nvPr/>
        </p:nvSpPr>
        <p:spPr>
          <a:xfrm>
            <a:off x="4278240" y="10156680"/>
            <a:ext cx="3277080" cy="530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8D059D50-0492-4A74-AD81-64BE1D3FEF49}" type="slidenum">
              <a:rPr b="0" lang="en-A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S PGothic"/>
              </a:rPr>
              <a:t>&lt;number&gt;</a:t>
            </a:fld>
            <a:endParaRPr b="0" lang="en-A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CustomShape 3"/>
          <p:cNvSpPr/>
          <p:nvPr/>
        </p:nvSpPr>
        <p:spPr>
          <a:xfrm>
            <a:off x="1258920" y="814320"/>
            <a:ext cx="5039280" cy="40089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18840" cy="4780440"/>
          </a:xfrm>
          <a:prstGeom prst="rect">
            <a:avLst/>
          </a:prstGeom>
        </p:spPr>
        <p:txBody>
          <a:bodyPr lIns="90000" rIns="90000" tIns="45000" bIns="45000" anchor="ctr"/>
          <a:p>
            <a:endParaRPr b="0" lang="en-A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1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1E6AEE2F-9E2E-409A-8F07-191834AEF104}" type="slidenum">
              <a:rPr b="0" lang="en-A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S PGothic"/>
              </a:rPr>
              <a:t>&lt;number&gt;</a:t>
            </a:fld>
            <a:endParaRPr b="0" lang="en-A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CustomShape 2"/>
          <p:cNvSpPr/>
          <p:nvPr/>
        </p:nvSpPr>
        <p:spPr>
          <a:xfrm>
            <a:off x="4278240" y="10156680"/>
            <a:ext cx="3277080" cy="530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17573E8C-2C7D-45D1-9CB2-DE6049D3BD24}" type="slidenum">
              <a:rPr b="0" lang="en-A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S PGothic"/>
              </a:rPr>
              <a:t>&lt;number&gt;</a:t>
            </a:fld>
            <a:endParaRPr b="0" lang="en-A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CustomShape 3"/>
          <p:cNvSpPr/>
          <p:nvPr/>
        </p:nvSpPr>
        <p:spPr>
          <a:xfrm>
            <a:off x="1258920" y="814320"/>
            <a:ext cx="5039280" cy="40089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18840" cy="4780440"/>
          </a:xfrm>
          <a:prstGeom prst="rect">
            <a:avLst/>
          </a:prstGeom>
        </p:spPr>
        <p:txBody>
          <a:bodyPr lIns="90000" rIns="90000" tIns="45000" bIns="45000" anchor="ctr"/>
          <a:p>
            <a:endParaRPr b="0" lang="en-A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A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A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A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AU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AU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AU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AU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AU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AU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AU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A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A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AU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AU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AU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AU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AU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A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A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A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A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A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A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A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A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AU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  <a:endParaRPr b="0" lang="en-A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AU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A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AU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AU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A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AU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A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A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A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A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A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A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A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A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/>
          <p:cNvSpPr/>
          <p:nvPr/>
        </p:nvSpPr>
        <p:spPr>
          <a:xfrm>
            <a:off x="608760" y="6356880"/>
            <a:ext cx="284436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" name="CustomShape 2"/>
          <p:cNvSpPr/>
          <p:nvPr/>
        </p:nvSpPr>
        <p:spPr>
          <a:xfrm>
            <a:off x="4166280" y="6356880"/>
            <a:ext cx="38581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AU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  <a:endParaRPr b="0" lang="en-AU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AU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AU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AU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AU" sz="2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AU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AU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AU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AU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AU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AU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AU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AU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AU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AU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-1405800" y="6027840"/>
            <a:ext cx="4536000" cy="81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1371600">
              <a:lnSpc>
                <a:spcPct val="100000"/>
              </a:lnSpc>
            </a:pPr>
            <a:r>
              <a:rPr b="0" lang="en-AU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#citywide</a:t>
            </a:r>
            <a:endParaRPr b="0" lang="en-AU" sz="1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371600">
              <a:lnSpc>
                <a:spcPct val="100000"/>
              </a:lnSpc>
            </a:pPr>
            <a:r>
              <a:rPr b="0" lang="en-AU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Twittter: @ufc_utas</a:t>
            </a:r>
            <a:endParaRPr b="0" lang="en-AU" sz="1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371600">
              <a:lnSpc>
                <a:spcPct val="100000"/>
              </a:lnSpc>
            </a:pPr>
            <a:r>
              <a:rPr b="0" lang="en-AU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Instagram: @uni_fellowship</a:t>
            </a:r>
            <a:endParaRPr b="0" lang="en-AU" sz="1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CustomShape 2"/>
          <p:cNvSpPr/>
          <p:nvPr/>
        </p:nvSpPr>
        <p:spPr>
          <a:xfrm>
            <a:off x="0" y="1950120"/>
            <a:ext cx="12191040" cy="1918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AU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Welcome to the</a:t>
            </a:r>
            <a:endParaRPr b="0" lang="en-AU" sz="6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AU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University Fellowship of Christians</a:t>
            </a:r>
            <a:endParaRPr b="0" lang="en-AU" sz="6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3f8b7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" descr=""/>
          <p:cNvPicPr/>
          <p:nvPr/>
        </p:nvPicPr>
        <p:blipFill>
          <a:blip r:embed="rId1"/>
          <a:stretch/>
        </p:blipFill>
        <p:spPr>
          <a:xfrm>
            <a:off x="1274040" y="18360"/>
            <a:ext cx="9697680" cy="6857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2" descr=""/>
          <p:cNvPicPr/>
          <p:nvPr/>
        </p:nvPicPr>
        <p:blipFill>
          <a:blip r:embed="rId1"/>
          <a:stretch/>
        </p:blipFill>
        <p:spPr>
          <a:xfrm>
            <a:off x="1238400" y="0"/>
            <a:ext cx="9672840" cy="6856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timing>
    <p:tnLst>
      <p:par>
        <p:cTn id="23" dur="indefinite" restart="never" nodeType="tmRoot">
          <p:childTnLst>
            <p:seq>
              <p:cTn id="24" dur="indefinite" nodeType="mainSeq"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afterEffect" fill="hold" presetClass="mediacall">
                                  <p:stCondLst>
                                    <p:cond delay="0"/>
                                  </p:stCond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CustomShape 1"/>
          <p:cNvSpPr/>
          <p:nvPr/>
        </p:nvSpPr>
        <p:spPr>
          <a:xfrm>
            <a:off x="2940480" y="1937160"/>
            <a:ext cx="9251280" cy="292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571680" indent="-57060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0" lang="en-AU" sz="3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TONIGHT: The Crusades</a:t>
            </a:r>
            <a:endParaRPr b="0" lang="en-AU" sz="3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71680" indent="-57060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0" lang="en-AU" sz="3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28</a:t>
            </a:r>
            <a:r>
              <a:rPr b="0" lang="en-AU" sz="3300" spc="-1" strike="noStrike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</a:t>
            </a:r>
            <a:r>
              <a:rPr b="0" lang="en-AU" sz="3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September: Colonialism and Missionaries</a:t>
            </a:r>
            <a:endParaRPr b="0" lang="en-AU" sz="3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71680" indent="-57060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0" lang="en-AU" sz="3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26</a:t>
            </a:r>
            <a:r>
              <a:rPr b="0" lang="en-AU" sz="3300" spc="-1" strike="noStrike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</a:t>
            </a:r>
            <a:r>
              <a:rPr b="0" lang="en-AU" sz="3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October: The Reformation</a:t>
            </a:r>
            <a:endParaRPr b="0" lang="en-AU" sz="3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" name="CustomShape 2"/>
          <p:cNvSpPr/>
          <p:nvPr/>
        </p:nvSpPr>
        <p:spPr>
          <a:xfrm>
            <a:off x="2312280" y="0"/>
            <a:ext cx="9878400" cy="1551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AU" sz="4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Citywide Gatherings</a:t>
            </a:r>
            <a:endParaRPr b="0" lang="en-AU" sz="4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AU" sz="4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Semester 2 2017</a:t>
            </a:r>
            <a:endParaRPr b="0" lang="en-AU" sz="4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2941200" y="1936800"/>
            <a:ext cx="9113040" cy="1918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457200" indent="-45612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0" lang="en-AU" sz="3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</a:t>
            </a:r>
            <a:r>
              <a:rPr b="0" lang="en-AU" sz="3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12</a:t>
            </a:r>
            <a:r>
              <a:rPr b="0" lang="en-AU" sz="3300" spc="-1" strike="noStrike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</a:t>
            </a:r>
            <a:r>
              <a:rPr b="0" lang="en-AU" sz="3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September: The Miserable Puritans</a:t>
            </a:r>
            <a:endParaRPr b="0" lang="en-AU" sz="3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612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0" lang="en-AU" sz="3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</a:t>
            </a:r>
            <a:r>
              <a:rPr b="0" lang="en-AU" sz="3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26</a:t>
            </a:r>
            <a:r>
              <a:rPr b="0" lang="en-AU" sz="3300" spc="-1" strike="noStrike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</a:t>
            </a:r>
            <a:r>
              <a:rPr b="0" lang="en-AU" sz="3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September: The Death of God</a:t>
            </a:r>
            <a:endParaRPr b="0" lang="en-AU" sz="3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CustomShape 2"/>
          <p:cNvSpPr/>
          <p:nvPr/>
        </p:nvSpPr>
        <p:spPr>
          <a:xfrm>
            <a:off x="2312280" y="0"/>
            <a:ext cx="9878400" cy="1551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AU" sz="4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The Breakfast Sessions</a:t>
            </a:r>
            <a:endParaRPr b="0" lang="en-AU" sz="4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AU" sz="4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Semester 2 2017</a:t>
            </a:r>
            <a:endParaRPr b="0" lang="en-AU" sz="4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3" descr=""/>
          <p:cNvPicPr/>
          <p:nvPr/>
        </p:nvPicPr>
        <p:blipFill>
          <a:blip r:embed="rId1"/>
          <a:stretch/>
        </p:blipFill>
        <p:spPr>
          <a:xfrm>
            <a:off x="1262880" y="0"/>
            <a:ext cx="9649800" cy="6856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2" descr=""/>
          <p:cNvPicPr/>
          <p:nvPr/>
        </p:nvPicPr>
        <p:blipFill>
          <a:blip r:embed="rId1"/>
          <a:stretch/>
        </p:blipFill>
        <p:spPr>
          <a:xfrm>
            <a:off x="180000" y="0"/>
            <a:ext cx="11826000" cy="6856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1" descr=""/>
          <p:cNvPicPr/>
          <p:nvPr/>
        </p:nvPicPr>
        <p:blipFill>
          <a:blip r:embed="rId1"/>
          <a:stretch/>
        </p:blipFill>
        <p:spPr>
          <a:xfrm>
            <a:off x="0" y="720"/>
            <a:ext cx="12191040" cy="6855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1" descr=""/>
          <p:cNvPicPr/>
          <p:nvPr/>
        </p:nvPicPr>
        <p:blipFill>
          <a:blip r:embed="rId1"/>
          <a:stretch/>
        </p:blipFill>
        <p:spPr>
          <a:xfrm>
            <a:off x="1523880" y="0"/>
            <a:ext cx="9142920" cy="6856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2" descr=""/>
          <p:cNvPicPr/>
          <p:nvPr/>
        </p:nvPicPr>
        <p:blipFill>
          <a:blip r:embed="rId1"/>
          <a:stretch/>
        </p:blipFill>
        <p:spPr>
          <a:xfrm>
            <a:off x="13320" y="747720"/>
            <a:ext cx="12177360" cy="5433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1806</TotalTime>
  <Application>LibreOffice/5.3.5.2$Linux_X86_64 LibreOffice_project/30m0$Build-2</Application>
  <Words>144</Words>
  <Paragraphs>27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2016-01-09T00:06:54Z</dcterms:created>
  <dc:creator>Simon Andrewartha</dc:creator>
  <dc:description/>
  <dc:language>en-AU</dc:language>
  <cp:lastModifiedBy/>
  <dcterms:modified xsi:type="dcterms:W3CDTF">2017-08-30T02:44:35Z</dcterms:modified>
  <cp:revision>54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1</vt:i4>
  </property>
  <property fmtid="{D5CDD505-2E9C-101B-9397-08002B2CF9AE}" pid="7" name="Notes">
    <vt:i4>3</vt:i4>
  </property>
  <property fmtid="{D5CDD505-2E9C-101B-9397-08002B2CF9AE}" pid="8" name="PresentationFormat">
    <vt:lpwstr>Custom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13</vt:i4>
  </property>
</Properties>
</file>